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22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vetl\Downloads\be4b845aa06b38a7ea4fb6ff1230f38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C:\Users\svetl\Downloads\IMG_20221227_211316.jpg"/>
          <p:cNvPicPr>
            <a:picLocks noChangeAspect="1" noChangeArrowheads="1"/>
          </p:cNvPicPr>
          <p:nvPr/>
        </p:nvPicPr>
        <p:blipFill>
          <a:blip r:embed="rId3" cstate="print"/>
          <a:srcRect l="19266" t="18807" r="14678"/>
          <a:stretch>
            <a:fillRect/>
          </a:stretch>
        </p:blipFill>
        <p:spPr bwMode="auto">
          <a:xfrm>
            <a:off x="2857488" y="2786058"/>
            <a:ext cx="1643074" cy="250032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 descr="C:\Users\svetl\Downloads\IMG-20231012-WA0054.jpg"/>
          <p:cNvPicPr>
            <a:picLocks noChangeAspect="1" noChangeArrowheads="1"/>
          </p:cNvPicPr>
          <p:nvPr/>
        </p:nvPicPr>
        <p:blipFill>
          <a:blip r:embed="rId4"/>
          <a:srcRect l="42788" t="13303" r="11057" b="28211"/>
          <a:stretch>
            <a:fillRect/>
          </a:stretch>
        </p:blipFill>
        <p:spPr bwMode="auto">
          <a:xfrm>
            <a:off x="4831954" y="2786058"/>
            <a:ext cx="1597433" cy="25003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9" name="Picture 5" descr="C:\Users\svetl\Downloads\kYvGyjtxlcVZz57aNpY5cHvFnQZ7t2AYqDKBl2CqGlfQXZpip00HVWJiQlMlDWYDs4HegQ.jpg"/>
          <p:cNvPicPr>
            <a:picLocks noChangeAspect="1" noChangeArrowheads="1"/>
          </p:cNvPicPr>
          <p:nvPr/>
        </p:nvPicPr>
        <p:blipFill>
          <a:blip r:embed="rId5" cstate="print"/>
          <a:srcRect l="11207" t="2758" r="12382" b="3857"/>
          <a:stretch>
            <a:fillRect/>
          </a:stretch>
        </p:blipFill>
        <p:spPr bwMode="auto">
          <a:xfrm rot="21065480">
            <a:off x="192393" y="125598"/>
            <a:ext cx="2403412" cy="26719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3428992" y="1857364"/>
            <a:ext cx="25351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400" b="1" dirty="0" smtClean="0">
              <a:solidFill>
                <a:srgbClr val="002060"/>
              </a:solidFill>
            </a:endParaRPr>
          </a:p>
          <a:p>
            <a:r>
              <a:rPr lang="ru-RU" sz="2400" b="1" dirty="0" smtClean="0">
                <a:solidFill>
                  <a:srgbClr val="002060"/>
                </a:solidFill>
              </a:rPr>
              <a:t>С вами работают: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28860" y="142852"/>
            <a:ext cx="43577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В </a:t>
            </a:r>
            <a:r>
              <a:rPr lang="ru-RU" sz="2400" b="1" smtClean="0">
                <a:solidFill>
                  <a:srgbClr val="FF0000"/>
                </a:solidFill>
              </a:rPr>
              <a:t>нашей </a:t>
            </a:r>
            <a:r>
              <a:rPr lang="ru-RU" sz="2400" b="1" smtClean="0">
                <a:solidFill>
                  <a:srgbClr val="FF0000"/>
                </a:solidFill>
              </a:rPr>
              <a:t>старшей </a:t>
            </a:r>
            <a:r>
              <a:rPr lang="ru-RU" sz="2400" b="1" dirty="0" smtClean="0">
                <a:solidFill>
                  <a:srgbClr val="FF0000"/>
                </a:solidFill>
              </a:rPr>
              <a:t>группе 26 детей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 из них у нас 12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озорных   мальчиков и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 12 девочек.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57488" y="5429264"/>
            <a:ext cx="153439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rgbClr val="002060"/>
                </a:solidFill>
                <a:latin typeface="Arial Black" pitchFamily="34" charset="0"/>
              </a:rPr>
              <a:t>Воспитатель:</a:t>
            </a:r>
          </a:p>
          <a:p>
            <a:r>
              <a:rPr lang="ru-RU" sz="1400" dirty="0" smtClean="0">
                <a:solidFill>
                  <a:srgbClr val="C00000"/>
                </a:solidFill>
                <a:latin typeface="Arial Black" pitchFamily="34" charset="0"/>
              </a:rPr>
              <a:t>Чуркина </a:t>
            </a:r>
          </a:p>
          <a:p>
            <a:r>
              <a:rPr lang="ru-RU" sz="1400" dirty="0" err="1" smtClean="0">
                <a:solidFill>
                  <a:srgbClr val="C00000"/>
                </a:solidFill>
                <a:latin typeface="Arial Black" pitchFamily="34" charset="0"/>
              </a:rPr>
              <a:t>Ульяна</a:t>
            </a:r>
            <a:endParaRPr lang="ru-RU" sz="1400" dirty="0" smtClean="0">
              <a:solidFill>
                <a:srgbClr val="C00000"/>
              </a:solidFill>
              <a:latin typeface="Arial Black" pitchFamily="34" charset="0"/>
            </a:endParaRPr>
          </a:p>
          <a:p>
            <a:r>
              <a:rPr lang="ru-RU" sz="1400" dirty="0" smtClean="0">
                <a:solidFill>
                  <a:srgbClr val="C00000"/>
                </a:solidFill>
                <a:latin typeface="Arial Black" pitchFamily="34" charset="0"/>
              </a:rPr>
              <a:t>Сергеевна</a:t>
            </a:r>
            <a:endParaRPr lang="ru-RU" sz="14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14876" y="5429264"/>
            <a:ext cx="186301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 smtClean="0">
                <a:solidFill>
                  <a:srgbClr val="002060"/>
                </a:solidFill>
                <a:latin typeface="Arial Black" pitchFamily="34" charset="0"/>
              </a:rPr>
              <a:t>Мл.воспитатель</a:t>
            </a:r>
            <a:r>
              <a:rPr lang="ru-RU" sz="1400" dirty="0" smtClean="0">
                <a:solidFill>
                  <a:srgbClr val="002060"/>
                </a:solidFill>
                <a:latin typeface="Arial Black" pitchFamily="34" charset="0"/>
              </a:rPr>
              <a:t>:</a:t>
            </a:r>
          </a:p>
          <a:p>
            <a:r>
              <a:rPr lang="ru-RU" sz="1400" dirty="0" smtClean="0">
                <a:solidFill>
                  <a:srgbClr val="C00000"/>
                </a:solidFill>
                <a:latin typeface="Arial Black" pitchFamily="34" charset="0"/>
              </a:rPr>
              <a:t>Попова</a:t>
            </a:r>
          </a:p>
          <a:p>
            <a:r>
              <a:rPr lang="ru-RU" sz="1400" dirty="0" smtClean="0">
                <a:solidFill>
                  <a:srgbClr val="C00000"/>
                </a:solidFill>
                <a:latin typeface="Arial Black" pitchFamily="34" charset="0"/>
              </a:rPr>
              <a:t>Надежда</a:t>
            </a:r>
          </a:p>
          <a:p>
            <a:r>
              <a:rPr lang="ru-RU" sz="1400" dirty="0" smtClean="0">
                <a:solidFill>
                  <a:srgbClr val="C00000"/>
                </a:solidFill>
                <a:latin typeface="Arial Black" pitchFamily="34" charset="0"/>
              </a:rPr>
              <a:t>Леонидовна</a:t>
            </a:r>
            <a:endParaRPr lang="ru-RU" sz="1400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1030" name="Picture 6" descr="C:\Users\svetl\Downloads\p1gvlimjd5tr7131j1n1t19hf1labp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16" y="142852"/>
            <a:ext cx="2135176" cy="30204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33</Words>
  <PresentationFormat>Экран (4:3)</PresentationFormat>
  <Paragraphs>14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Слайд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Светлана Березовская</dc:creator>
  <cp:lastModifiedBy>Светлана Березовская</cp:lastModifiedBy>
  <cp:revision>7</cp:revision>
  <dcterms:created xsi:type="dcterms:W3CDTF">2023-10-12T09:04:47Z</dcterms:created>
  <dcterms:modified xsi:type="dcterms:W3CDTF">2023-10-12T10:12:36Z</dcterms:modified>
</cp:coreProperties>
</file>