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7" r:id="rId4"/>
    <p:sldId id="270" r:id="rId5"/>
    <p:sldId id="273" r:id="rId6"/>
    <p:sldId id="274" r:id="rId7"/>
    <p:sldId id="275" r:id="rId8"/>
    <p:sldId id="276" r:id="rId9"/>
    <p:sldId id="261" r:id="rId10"/>
    <p:sldId id="262" r:id="rId11"/>
    <p:sldId id="264" r:id="rId12"/>
    <p:sldId id="265" r:id="rId13"/>
    <p:sldId id="266" r:id="rId14"/>
    <p:sldId id="267" r:id="rId15"/>
    <p:sldId id="25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172" autoAdjust="0"/>
  </p:normalViewPr>
  <p:slideViewPr>
    <p:cSldViewPr>
      <p:cViewPr varScale="1">
        <p:scale>
          <a:sx n="58" d="100"/>
          <a:sy n="58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узыкально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театральная деятельность в детском саду»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опыта работы музыкального руководителя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Брусничка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Поповой Валентины Владимировны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значимым в воспитании ребёнка является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театральная деятельность.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это самый демократичный и доступный вид искусства для детей.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позволяет решить многие актуальные проблемы в педагогике.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же обладает силой афектного воздействия и играет важную роль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всестороннего развития ребёнка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0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3000372"/>
            <a:ext cx="2643206" cy="3143272"/>
          </a:xfrm>
          <a:prstGeom prst="rect">
            <a:avLst/>
          </a:prstGeom>
        </p:spPr>
      </p:pic>
      <p:pic>
        <p:nvPicPr>
          <p:cNvPr id="5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8992" y="1928802"/>
            <a:ext cx="364333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96888" y="0"/>
            <a:ext cx="7464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Мною разработана программа по развитию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творческих способностей,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которую я дополнила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театрализованной игрой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логогритмикой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 и новизна моей программы заключается в том,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мы начинаем знакомиться с театром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младшей группы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(инсценируем сказки)постепенно обогащая знания и усложняя репертуар.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docshape457" descr="C:\Users\НИНА\Desktop\Аттестация Попова В.В. 2021г\фоторграфии\DSCN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docshape4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500306"/>
            <a:ext cx="30353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918" y="0"/>
            <a:ext cx="73580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Участвуя в театральной деятельности дети знакомятся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окружающим миром во всём многообразии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образы, краски, звуки,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умело поставленные вопросы заставляют их думать,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анализировать, делать выводы, обобщения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docshape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0520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8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3714776" cy="2872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pic>
        <p:nvPicPr>
          <p:cNvPr id="3073" name="docshape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835270" cy="32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docshape4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48577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14480" y="0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image10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4363657" cy="2786082"/>
          </a:xfrm>
          <a:prstGeom prst="rect">
            <a:avLst/>
          </a:prstGeom>
        </p:spPr>
      </p:pic>
      <p:pic>
        <p:nvPicPr>
          <p:cNvPr id="2056" name="docshape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User\Pictures\ф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7" y="9679784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9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4286280" cy="3500462"/>
          </a:xfrm>
          <a:prstGeom prst="rect">
            <a:avLst/>
          </a:prstGeom>
        </p:spPr>
      </p:pic>
      <p:pic>
        <p:nvPicPr>
          <p:cNvPr id="11269" name="docshape4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"/>
            <a:ext cx="892971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endParaRPr kumimoji="0" lang="ru-RU" sz="7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артистических способностей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театрализованную деятельность.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Последовательное знакомство детей со всеми  видами театра;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Раскрепощение ребёнка;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артистических навыков;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речью и интонацией;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качества;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сопереживать, сочувствовать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происходящему на сцене.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1"/>
            <a:ext cx="9120251" cy="684018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488" y="1357298"/>
            <a:ext cx="364333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Импровизационность;</a:t>
            </a:r>
            <a:endParaRPr lang="ru-RU" sz="10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74" y="2428868"/>
            <a:ext cx="25003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Гуманность;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3643314"/>
            <a:ext cx="3429024" cy="1771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Систематизация знаний;</a:t>
            </a:r>
            <a:endParaRPr lang="ru-RU" sz="10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2428868"/>
            <a:ext cx="3214710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Учёт индивидуальных способностей каждого ребёнка 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357686" y="10715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72264" y="214311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786578" y="3429000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000364" y="378619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071670" y="2071678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0"/>
            <a:ext cx="9120251" cy="684018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1643050"/>
            <a:ext cx="42148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Музыкально – театральная студия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000364" y="285749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394199" y="296385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11056" y="2863121"/>
            <a:ext cx="275456" cy="208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785918" y="3286124"/>
            <a:ext cx="17716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Театр 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3857620" y="3429000"/>
            <a:ext cx="15573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Игра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5786446" y="3286124"/>
            <a:ext cx="2529970" cy="12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Сказкотерапия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4643446"/>
            <a:ext cx="521497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0"/>
            <a:ext cx="52149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эстетического вкуса;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 воспитание;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психических процессов(воля, память, воображение, инициатива, фантазия);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214290"/>
            <a:ext cx="43577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музыкальных способностей (пение, танцевальные движения, музыкальная игра)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 flipH="1" flipV="1">
            <a:off x="5000628" y="13572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000232" y="421481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3928264" y="4429132"/>
            <a:ext cx="215108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5429256" y="4357694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76779"/>
              </p:ext>
            </p:extLst>
          </p:nvPr>
        </p:nvGraphicFramePr>
        <p:xfrm>
          <a:off x="611560" y="1412776"/>
          <a:ext cx="8208912" cy="5101286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4104456"/>
              </a:tblGrid>
              <a:tr h="277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и приёмы.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Знакомство со сказкой «Дом для зайчика».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«Расскажи о героях сказки»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Просмотр настольного театра. Развивать мышление, речь, воображение.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«Знакомство с музыкальными темами сказки».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«Кого изображает прозвучавшая тема?», «Почему вы так думаете?»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 – дидактическая игра: «Угадай мелодию»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Прослушивание тем сказки. Самостоятельное отгадывание тем.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звуковысотного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тембрального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слуха, чувства ритма.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«Знакомство и разучивание музыкальной темы белочек.»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«Охарактеризуй белочек».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Этюды на выразительность мимики и жестов.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Разучивание тем, определение характера, вживание в образ.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 правильно интонировать, петь выразительно, эмоционально, четко проговаривая слова.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речь, музыкальную память, обогащать словарный запас.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мимику, эмоции, жесты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«Работа над образом белочек».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 – дидактическая ига «Угадай, кто поёт»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Вживание в образ.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работу над чётким интонированием, выразительностью исполнения, используя жестикуляцию.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звуковысотного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слуха.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260648"/>
            <a:ext cx="4572000" cy="906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Технологическая карта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подготовки спектакля. «Дом для Зайчика»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5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86977"/>
              </p:ext>
            </p:extLst>
          </p:nvPr>
        </p:nvGraphicFramePr>
        <p:xfrm>
          <a:off x="611560" y="332657"/>
          <a:ext cx="8208912" cy="5395245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4104456"/>
              </a:tblGrid>
              <a:tr h="165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«Знакомство и разучивание темы мышек»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«Охарактеризуй музыку, изображающую мышек». 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Этюды на выразительность мимики и жестов.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Музыкально – дидактическая ига «Кто в домике живёт?»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тем, определение характера, вживание в образ.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правильно интонировать, петь выразительно, эмоционально, четко проговаривая слова.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речь, память, обогащать словарный запас.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мимику, эмоции, жесты.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звуковысотного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слуха.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«Работа над образом мышек.»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Этюды и скороговорки.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Вживание в образ.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Продолжать работу над чётким интонированием, выразительностью исполнения, используя жестикуляцию.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мимику, эмоции, жесты.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над дикцией и интонацией.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«Знакомство и разучивание темы лисичек».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«Охарактеризуй музыкальную тему лисичек».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Музыкально – дидактическая игра «Угадай, кто поёт»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тем, определение характера, Вживание в образ.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правильно интонировать, петь выразительно, эмоционально, четко проговаривая слова.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речь, память, обогащать словарный запас.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звуковысотного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слуха.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8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30037"/>
              </p:ext>
            </p:extLst>
          </p:nvPr>
        </p:nvGraphicFramePr>
        <p:xfrm>
          <a:off x="467544" y="548680"/>
          <a:ext cx="8280920" cy="5522777"/>
        </p:xfrm>
        <a:graphic>
          <a:graphicData uri="http://schemas.openxmlformats.org/drawingml/2006/table">
            <a:tbl>
              <a:tblPr firstRow="1" firstCol="1" bandRow="1"/>
              <a:tblGrid>
                <a:gridCol w="4140460"/>
                <a:gridCol w="4140460"/>
              </a:tblGrid>
              <a:tr h="131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«Работа над образом лисичек.»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Этюды и скороговорки.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Вживание в образ.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работу над чётким интонированием, выразительностью исполнения, используя жестикуляцию.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«Знакомство и разучивание музыкальной темы мишек».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«Охарактеризуй музыкальную тему мишек.»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Пальчиковые игры.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 – дидактическая игра «Часы»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Разучивание тем, определение характера, вживание в образ.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мелкую моторику. Учить правильно интонировать, петь выразительно, эмоционально, четко проговаривая слова.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речь, память, обогащать словарный запас.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звуковысотного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слуха.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«Работа над образом мишек.»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Пальчиковые игры.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Этюды и скороговорки.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Вживание в образ.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работу над чётким интонированием, выразительностью исполнения, используя жестикуляцию. Развитие мелкой моторики.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8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50545"/>
              </p:ext>
            </p:extLst>
          </p:nvPr>
        </p:nvGraphicFramePr>
        <p:xfrm>
          <a:off x="539552" y="476671"/>
          <a:ext cx="8352928" cy="5594786"/>
        </p:xfrm>
        <a:graphic>
          <a:graphicData uri="http://schemas.openxmlformats.org/drawingml/2006/table">
            <a:tbl>
              <a:tblPr firstRow="1" firstCol="1" bandRow="1"/>
              <a:tblGrid>
                <a:gridCol w="4176464"/>
                <a:gridCol w="4176464"/>
              </a:tblGrid>
              <a:tr h="159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«Знакомство и разучивание «Танца зверей».»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Пластические этюды, музыкально – ритмические движения.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Разучивание танца, отработка отдельных элементов, соединение в общую разводку танца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 чётко и правильно выполнять движения в соответствии с музыкой, развивать ориентацию в пространстве.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«Закрепление «Танца зверей».»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 – ритмические движения.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Самостоятельное выразительное исполнение танца.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 чётко и правильно выполнять движения в соответствии с музыкой, развивать ориентацию в пространстве.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«Разучивание первого эпизода.»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проблемных ситуаций, драматизация.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«Разучивание второго эпизода.»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проблемных ситуаций, драматизация.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Соединение эпизодов и работа над спектаклем.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проблемных ситуаций, драматизация. Работа над выразительностью интонации, силой голоса, дикцией.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Занятие: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«Генеральная репетиция в костюмах. Показ сказки.»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Драматизация в костюмах, в предметном окружении с декорациями.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" y="17811"/>
            <a:ext cx="9120251" cy="6840189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ФГОС дошкольного образования на первом месте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развитие ребёнка как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личности., активно проявляющей себя во всех в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идах деятельности.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уникальный период для приобретения свойств личности.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 время закладывается её модель.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Театральная деятельность является источником развития чувств,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глубоких переживаний и открытий ребёнка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приобщает его к духовным ценностям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64.jpeg" descr="C:\Users\НИНА\Desktop\ранний\IMG-20210115-WA003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784821" cy="2043485"/>
          </a:xfrm>
          <a:prstGeom prst="rect">
            <a:avLst/>
          </a:prstGeom>
        </p:spPr>
      </p:pic>
      <p:pic>
        <p:nvPicPr>
          <p:cNvPr id="5" name="image65.jpeg" descr="C:\Users\НИНА\Desktop\Сентябрь 2020 Валя\2я мл\IMG-20210115-WA005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2" y="2428868"/>
            <a:ext cx="3721211" cy="2043486"/>
          </a:xfrm>
          <a:prstGeom prst="rect">
            <a:avLst/>
          </a:prstGeom>
        </p:spPr>
      </p:pic>
      <p:pic>
        <p:nvPicPr>
          <p:cNvPr id="8197" name="docshape4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327501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822</Words>
  <Application>Microsoft Office PowerPoint</Application>
  <PresentationFormat>Экран (4:3)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14</cp:revision>
  <dcterms:created xsi:type="dcterms:W3CDTF">2021-12-08T06:10:47Z</dcterms:created>
  <dcterms:modified xsi:type="dcterms:W3CDTF">2021-12-11T09:08:09Z</dcterms:modified>
</cp:coreProperties>
</file>