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0" r:id="rId3"/>
    <p:sldId id="257" r:id="rId4"/>
    <p:sldId id="270" r:id="rId5"/>
    <p:sldId id="273" r:id="rId6"/>
    <p:sldId id="274" r:id="rId7"/>
    <p:sldId id="275" r:id="rId8"/>
    <p:sldId id="276" r:id="rId9"/>
    <p:sldId id="261" r:id="rId10"/>
    <p:sldId id="262" r:id="rId11"/>
    <p:sldId id="264" r:id="rId12"/>
    <p:sldId id="265" r:id="rId13"/>
    <p:sldId id="266" r:id="rId14"/>
    <p:sldId id="267" r:id="rId15"/>
    <p:sldId id="25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8172" autoAdjust="0"/>
  </p:normalViewPr>
  <p:slideViewPr>
    <p:cSldViewPr>
      <p:cViewPr varScale="1">
        <p:scale>
          <a:sx n="58" d="100"/>
          <a:sy n="58" d="100"/>
        </p:scale>
        <p:origin x="-994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" y="17811"/>
            <a:ext cx="9120251" cy="6840189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Презентация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узыкально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театральная деятельность в детском саду»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опыта работы музыкального руководителя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Детский сад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Брусничка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Поповой Валентины Владимировны</a:t>
            </a: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" y="17811"/>
            <a:ext cx="9120251" cy="6840189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Самым значимым в воспитании ребёнка является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театральная деятельность.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 это самый демократичный и доступный вид искусства для детей.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 позволяет решить многие актуальные проблемы в педагогике.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 же обладает силой афектного воздействия и играет важную роль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всестороннего развития ребёнка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106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158" y="3000372"/>
            <a:ext cx="2643206" cy="3143272"/>
          </a:xfrm>
          <a:prstGeom prst="rect">
            <a:avLst/>
          </a:prstGeom>
        </p:spPr>
      </p:pic>
      <p:pic>
        <p:nvPicPr>
          <p:cNvPr id="5" name="image105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8992" y="1928802"/>
            <a:ext cx="3643338" cy="32147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" y="17811"/>
            <a:ext cx="9120251" cy="6840189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696888" y="0"/>
            <a:ext cx="746460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Мною разработана программа по развитию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творческих способностей,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которую я дополнила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сказкотерапией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театрализованной игрой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логогритмикой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 и новизна моей программы заключается в том,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 мы начинаем знакомиться с театром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младшей группы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(инсценируем сказки)постепенно обогащая знания и усложняя репертуар.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8" name="docshape457" descr="C:\Users\НИНА\Desktop\Аттестация Попова В.В. 2021г\фоторграфии\DSCN1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496"/>
            <a:ext cx="321471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docshape46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2500306"/>
            <a:ext cx="303530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" y="17811"/>
            <a:ext cx="9120251" cy="6840189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85918" y="0"/>
            <a:ext cx="735808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Участвуя в театральной деятельности дети знакомятся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окружающим миром во всём многообразии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образы, краски, звуки,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умело поставленные вопросы заставляют их думать,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анализировать, делать выводы, обобщения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docshape4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628800"/>
            <a:ext cx="305209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85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7158" y="2500306"/>
            <a:ext cx="3714776" cy="28729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" y="17811"/>
            <a:ext cx="9120251" cy="6840189"/>
          </a:xfrm>
          <a:prstGeom prst="rect">
            <a:avLst/>
          </a:prstGeom>
          <a:noFill/>
        </p:spPr>
      </p:pic>
      <p:pic>
        <p:nvPicPr>
          <p:cNvPr id="3073" name="docshape4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14290"/>
            <a:ext cx="2835270" cy="3286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docshape46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285860"/>
            <a:ext cx="485778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1714480" y="0"/>
            <a:ext cx="39290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" y="17811"/>
            <a:ext cx="9120251" cy="6840189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image107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3372" y="285728"/>
            <a:ext cx="4363657" cy="2786082"/>
          </a:xfrm>
          <a:prstGeom prst="rect">
            <a:avLst/>
          </a:prstGeom>
        </p:spPr>
      </p:pic>
      <p:pic>
        <p:nvPicPr>
          <p:cNvPr id="2056" name="docshape5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571744"/>
            <a:ext cx="385765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 descr="C:\Users\User\Pictures\фо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7" y="9679784"/>
            <a:ext cx="1857388" cy="13930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image96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034" y="2285992"/>
            <a:ext cx="4286280" cy="3500462"/>
          </a:xfrm>
          <a:prstGeom prst="rect">
            <a:avLst/>
          </a:prstGeom>
        </p:spPr>
      </p:pic>
      <p:pic>
        <p:nvPicPr>
          <p:cNvPr id="11269" name="docshape49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85728"/>
            <a:ext cx="378621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" y="17811"/>
            <a:ext cx="9120251" cy="6840189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1"/>
            <a:ext cx="8929718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</a:t>
            </a:r>
            <a:endParaRPr kumimoji="0" lang="ru-RU" sz="72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" y="17811"/>
            <a:ext cx="9120251" cy="6840189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артистических способностей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театрализованную деятельность.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Последовательное знакомство детей со всеми  видами театра;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Раскрепощение ребёнка;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артистических навыков;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над речью и интонацией;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коммуникативные качества;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сопереживать, сочувствовать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происходящему на сцене.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11"/>
            <a:ext cx="9120251" cy="684018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857488" y="1357298"/>
            <a:ext cx="3643338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Импровизационность;</a:t>
            </a:r>
            <a:endParaRPr lang="ru-RU" sz="105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215074" y="2428868"/>
            <a:ext cx="250033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Гуманность;</a:t>
            </a:r>
            <a:endPara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28992" y="3643314"/>
            <a:ext cx="3429024" cy="1771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Систематизация знаний;</a:t>
            </a:r>
            <a:endParaRPr lang="ru-RU" sz="105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4282" y="2428868"/>
            <a:ext cx="3214710" cy="14859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Учёт индивидуальных способностей каждого ребёнка </a:t>
            </a:r>
            <a:endParaRPr lang="ru-RU" sz="2000" b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4357686" y="107154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572264" y="2143116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6786578" y="3429000"/>
            <a:ext cx="35719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>
            <a:off x="3000364" y="3786190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2071670" y="2071678"/>
            <a:ext cx="57150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" y="0"/>
            <a:ext cx="9120251" cy="684018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71802" y="1643050"/>
            <a:ext cx="421484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Музыкально – театральная студия</a:t>
            </a:r>
            <a:endParaRPr lang="ru-RU" sz="2400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rot="10800000" flipV="1">
            <a:off x="3000364" y="2857496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4394199" y="296385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011056" y="2863121"/>
            <a:ext cx="275456" cy="2086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1785918" y="3286124"/>
            <a:ext cx="177165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Театр </a:t>
            </a:r>
            <a:endParaRPr lang="ru-RU" sz="2400" dirty="0"/>
          </a:p>
        </p:txBody>
      </p:sp>
      <p:sp>
        <p:nvSpPr>
          <p:cNvPr id="36" name="Овал 35"/>
          <p:cNvSpPr/>
          <p:nvPr/>
        </p:nvSpPr>
        <p:spPr>
          <a:xfrm>
            <a:off x="3857620" y="3429000"/>
            <a:ext cx="155734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Игра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7" name="Овал 36"/>
          <p:cNvSpPr/>
          <p:nvPr/>
        </p:nvSpPr>
        <p:spPr>
          <a:xfrm>
            <a:off x="5786446" y="3286124"/>
            <a:ext cx="2529970" cy="12866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Сказкотерапия</a:t>
            </a:r>
            <a:endParaRPr lang="ru-RU" sz="2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214282" y="4643446"/>
            <a:ext cx="5214974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57158" y="0"/>
            <a:ext cx="5214974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эстетического вкуса;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Нравственное воспитание;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психических процессов(воля, память, воображение, инициатива, фантазия);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речи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64" y="214290"/>
            <a:ext cx="435771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музыкальных способностей (пение, танцевальные движения, музыкальная игра)</a:t>
            </a:r>
            <a:endParaRPr lang="ru-RU" dirty="0"/>
          </a:p>
        </p:txBody>
      </p:sp>
      <p:cxnSp>
        <p:nvCxnSpPr>
          <p:cNvPr id="41" name="Прямая со стрелкой 40"/>
          <p:cNvCxnSpPr/>
          <p:nvPr/>
        </p:nvCxnSpPr>
        <p:spPr>
          <a:xfrm rot="5400000" flipH="1" flipV="1">
            <a:off x="5000628" y="135729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5400000">
            <a:off x="2000232" y="4214818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5400000">
            <a:off x="3928264" y="4429132"/>
            <a:ext cx="215108" cy="72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5400000">
            <a:off x="5429256" y="4357694"/>
            <a:ext cx="1143008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7938"/>
            <a:ext cx="9120187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676779"/>
              </p:ext>
            </p:extLst>
          </p:nvPr>
        </p:nvGraphicFramePr>
        <p:xfrm>
          <a:off x="611560" y="1412776"/>
          <a:ext cx="8208912" cy="5101286"/>
        </p:xfrm>
        <a:graphic>
          <a:graphicData uri="http://schemas.openxmlformats.org/drawingml/2006/table">
            <a:tbl>
              <a:tblPr firstRow="1" firstCol="1" bandRow="1"/>
              <a:tblGrid>
                <a:gridCol w="4104456"/>
                <a:gridCol w="4104456"/>
              </a:tblGrid>
              <a:tr h="277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52" marR="60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Методы и приёмы.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52" marR="60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3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Знакомство со сказкой «Дом для зайчика».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Беседа: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«Расскажи о героях сказки»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52" marR="60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Просмотр настольного театра. Развивать мышление, речь, воображение.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52" marR="60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6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«Знакомство с музыкальными темами сказки».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Беседы: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«Кого изображает прозвучавшая тема?», «Почему вы так думаете?»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Музыкально – дидактическая игра: «Угадай мелодию»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52" marR="60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Прослушивание тем сказки. Самостоятельное отгадывание тем.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звуковысотного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тембрального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слуха, чувства ритма.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52" marR="60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9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«Знакомство и разучивание музыкальной темы белочек.»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Беседа: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«Охарактеризуй белочек». 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Этюды на выразительность мимики и жестов.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52" marR="60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Разучивание тем, определение характера, вживание в образ.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Учить правильно интонировать, петь выразительно, эмоционально, четко проговаривая слова.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Развивать речь, музыкальную память, обогащать словарный запас.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Развивать мимику, эмоции, жесты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52" marR="60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85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«Работа над образом белочек».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Музыкально – дидактическая ига «Угадай, кто поёт»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52" marR="60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Вживание в образ.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Продолжать работу над чётким интонированием, выразительностью исполнения, используя жестикуляцию.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звуковысотного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слуха.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52" marR="60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627784" y="260648"/>
            <a:ext cx="4572000" cy="9064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Технологическая карта</a:t>
            </a:r>
            <a:endParaRPr lang="ru-RU" sz="14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подготовки спектакля. «Дом для Зайчика»</a:t>
            </a:r>
            <a:endParaRPr lang="ru-RU" sz="14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8530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7938"/>
            <a:ext cx="9120187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486977"/>
              </p:ext>
            </p:extLst>
          </p:nvPr>
        </p:nvGraphicFramePr>
        <p:xfrm>
          <a:off x="611560" y="332657"/>
          <a:ext cx="8208912" cy="5395245"/>
        </p:xfrm>
        <a:graphic>
          <a:graphicData uri="http://schemas.openxmlformats.org/drawingml/2006/table">
            <a:tbl>
              <a:tblPr firstRow="1" firstCol="1" bandRow="1"/>
              <a:tblGrid>
                <a:gridCol w="4104456"/>
                <a:gridCol w="4104456"/>
              </a:tblGrid>
              <a:tr h="16561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Занятие: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«Знакомство и разучивание темы мышек»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Беседа: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«Охарактеризуй музыку, изображающую мышек».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Этюды на выразительность мимики и жестов.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Музыкально – дидактическая ига «Кто в домике живёт?»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Разучивание тем, определение характера, вживание в образ.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Учить правильно интонировать, петь выразительно, эмоционально, четко проговаривая слова.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Развивать речь, память, обогащать словарный запас.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Развивать мимику, эмоции, жесты.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Развитие 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звуковысотного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слуха.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3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Занятие:</a:t>
                      </a: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«Работа над образом мышек.»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Этюды и скороговорки.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Вживание в образ.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Продолжать работу над чётким интонированием, выразительностью исполнения, используя жестикуляцию.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Развивать мимику, эмоции, жесты.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Работа над дикцией и интонацией.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3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Занятие: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«Знакомство и разучивание темы лисичек».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Беседа: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«Охарактеризуй музыкальную тему лисичек».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Музыкально – дидактическая игра «Угадай, кто поёт»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Разучивание тем, определение характера, Вживание в образ.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Учить правильно интонировать, петь выразительно, эмоционально, четко проговаривая слова.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Развивать речь, память, обогащать словарный запас.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Развитие 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звуковысотного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слуха.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480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7938"/>
            <a:ext cx="9120187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530037"/>
              </p:ext>
            </p:extLst>
          </p:nvPr>
        </p:nvGraphicFramePr>
        <p:xfrm>
          <a:off x="467544" y="548680"/>
          <a:ext cx="8280920" cy="5522777"/>
        </p:xfrm>
        <a:graphic>
          <a:graphicData uri="http://schemas.openxmlformats.org/drawingml/2006/table">
            <a:tbl>
              <a:tblPr firstRow="1" firstCol="1" bandRow="1"/>
              <a:tblGrid>
                <a:gridCol w="4140460"/>
                <a:gridCol w="4140460"/>
              </a:tblGrid>
              <a:tr h="1314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«Работа над образом лисичек.»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Этюды и скороговорки.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Вживание в образ.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Продолжать работу над чётким интонированием, выразительностью исполнения, используя жестикуляцию.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2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«Знакомство и разучивание музыкальной темы мишек».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Беседа: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«Охарактеризуй музыкальную тему мишек.»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Пальчиковые игры.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Музыкально – дидактическая игра «Часы»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Разучивание тем, определение характера, вживание в образ.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Развивать мелкую моторику. Учить правильно интонировать, петь выразительно, эмоционально, четко проговаривая слова.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Развивать речь, память, обогащать словарный запас.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звуковысотного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слуха.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4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«Работа над образом мишек.»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Пальчиковые игры.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Этюды и скороговорки.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Вживание в образ.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Продолжать работу над чётким интонированием, выразительностью исполнения, используя жестикуляцию. Развитие мелкой моторики.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2184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7938"/>
            <a:ext cx="9120187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50545"/>
              </p:ext>
            </p:extLst>
          </p:nvPr>
        </p:nvGraphicFramePr>
        <p:xfrm>
          <a:off x="539552" y="476671"/>
          <a:ext cx="8352928" cy="5594786"/>
        </p:xfrm>
        <a:graphic>
          <a:graphicData uri="http://schemas.openxmlformats.org/drawingml/2006/table">
            <a:tbl>
              <a:tblPr firstRow="1" firstCol="1" bandRow="1"/>
              <a:tblGrid>
                <a:gridCol w="4176464"/>
                <a:gridCol w="4176464"/>
              </a:tblGrid>
              <a:tr h="1598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«Знакомство и разучивание «Танца зверей».»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Пластические этюды, музыкально – ритмические движения.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Разучивание танца, отработка отдельных элементов, соединение в общую разводку танца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Учить чётко и правильно выполнять движения в соответствии с музыкой, развивать ориентацию в пространстве.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«Закрепление «Танца зверей».»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Музыкально – ритмические движения.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Самостоятельное выразительное исполнение танца.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Учить чётко и правильно выполнять движения в соответствии с музыкой, развивать ориентацию в пространстве.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«Разучивание первого эпизода.»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Решение проблемных ситуаций, драматизация.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«Разучивание второго эпизода.»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Решение проблемных ситуаций, драматизация.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56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Соединение эпизодов и работа над спектаклем.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Решение проблемных ситуаций, драматизация. Работа над выразительностью интонации, силой голоса, дикцией.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Занятие: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«Генеральная репетиция в костюмах. Показ сказки.»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Драматизация в костюмах, в предметном окружении с декорациями.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938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" y="17811"/>
            <a:ext cx="9120251" cy="6840189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Согласно ФГОС дошкольного образования на первом месте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стоит развитие ребёнка как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творческой личности., активно проявляющей себя во всех в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идах деятельности.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Дошкольный возраст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уникальный период для приобретения свойств личности.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 время закладывается её модель.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Театральная деятельность является источником развития чувств,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глубоких переживаний и открытий ребёнка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приобщает его к духовным ценностям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64.jpeg" descr="C:\Users\НИНА\Desktop\ранний\IMG-20210115-WA0036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785926"/>
            <a:ext cx="3784821" cy="2043485"/>
          </a:xfrm>
          <a:prstGeom prst="rect">
            <a:avLst/>
          </a:prstGeom>
        </p:spPr>
      </p:pic>
      <p:pic>
        <p:nvPicPr>
          <p:cNvPr id="5" name="image65.jpeg" descr="C:\Users\НИНА\Desktop\Сентябрь 2020 Валя\2я мл\IMG-20210115-WA0053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43372" y="2428868"/>
            <a:ext cx="3721211" cy="2043486"/>
          </a:xfrm>
          <a:prstGeom prst="rect">
            <a:avLst/>
          </a:prstGeom>
        </p:spPr>
      </p:pic>
      <p:pic>
        <p:nvPicPr>
          <p:cNvPr id="8197" name="docshape49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071942"/>
            <a:ext cx="3275012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822</Words>
  <Application>Microsoft Office PowerPoint</Application>
  <PresentationFormat>Экран (4:3)</PresentationFormat>
  <Paragraphs>202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14</cp:revision>
  <dcterms:created xsi:type="dcterms:W3CDTF">2021-12-08T06:10:47Z</dcterms:created>
  <dcterms:modified xsi:type="dcterms:W3CDTF">2021-12-11T09:08:09Z</dcterms:modified>
</cp:coreProperties>
</file>