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0" r:id="rId1"/>
  </p:sldMasterIdLst>
  <p:notesMasterIdLst>
    <p:notesMasterId r:id="rId10"/>
  </p:notesMasterIdLst>
  <p:sldIdLst>
    <p:sldId id="256" r:id="rId2"/>
    <p:sldId id="299" r:id="rId3"/>
    <p:sldId id="302" r:id="rId4"/>
    <p:sldId id="303" r:id="rId5"/>
    <p:sldId id="304" r:id="rId6"/>
    <p:sldId id="301" r:id="rId7"/>
    <p:sldId id="305" r:id="rId8"/>
    <p:sldId id="281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29" autoAdjust="0"/>
    <p:restoredTop sz="94660"/>
  </p:normalViewPr>
  <p:slideViewPr>
    <p:cSldViewPr snapToGrid="0">
      <p:cViewPr varScale="1">
        <p:scale>
          <a:sx n="98" d="100"/>
          <a:sy n="98" d="100"/>
        </p:scale>
        <p:origin x="-21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BACBE1-0E38-4B4B-90EB-5DE54C668CEC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1B09A2-B968-4AA2-BB92-6AC9AACC30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84063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B09A2-B968-4AA2-BB92-6AC9AACC30AF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94089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0842A-4AFD-4403-A821-433529FF7C03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A8342-0708-402A-8A1E-04B23EDE85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0842A-4AFD-4403-A821-433529FF7C03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A8342-0708-402A-8A1E-04B23EDE85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0842A-4AFD-4403-A821-433529FF7C03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A8342-0708-402A-8A1E-04B23EDE85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0842A-4AFD-4403-A821-433529FF7C03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A8342-0708-402A-8A1E-04B23EDE85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0842A-4AFD-4403-A821-433529FF7C03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A8342-0708-402A-8A1E-04B23EDE85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0842A-4AFD-4403-A821-433529FF7C03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A8342-0708-402A-8A1E-04B23EDE85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0842A-4AFD-4403-A821-433529FF7C03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A8342-0708-402A-8A1E-04B23EDE85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0842A-4AFD-4403-A821-433529FF7C03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A8342-0708-402A-8A1E-04B23EDE85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0842A-4AFD-4403-A821-433529FF7C03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A8342-0708-402A-8A1E-04B23EDE85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0842A-4AFD-4403-A821-433529FF7C03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A8342-0708-402A-8A1E-04B23EDE85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0842A-4AFD-4403-A821-433529FF7C03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A8342-0708-402A-8A1E-04B23EDE85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D0842A-4AFD-4403-A821-433529FF7C03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DA8342-0708-402A-8A1E-04B23EDE85D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342" y="249382"/>
            <a:ext cx="12162658" cy="3380509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ru-RU" sz="31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дошкольное образовательное учреждение</a:t>
            </a:r>
            <a:br>
              <a:rPr lang="ru-RU" sz="31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«Брусничка»</a:t>
            </a:r>
            <a:br>
              <a:rPr lang="ru-RU" sz="31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Подготовительная группа </a:t>
            </a:r>
            <a:br>
              <a:rPr lang="ru-RU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«РОМАШКА»</a:t>
            </a:r>
            <a:endParaRPr lang="ru-RU" sz="32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715267" y="3865418"/>
            <a:ext cx="10396079" cy="1219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«Ожидание новогоднего чуда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74968" y="5888503"/>
            <a:ext cx="2242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Северобайкальск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143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3641"/>
            <a:ext cx="7148945" cy="3081904"/>
          </a:xfrm>
        </p:spPr>
        <p:txBody>
          <a:bodyPr>
            <a:normAutofit fontScale="92500"/>
          </a:bodyPr>
          <a:lstStyle/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преддверии новогодних праздников дети предложили украсить группу: </a:t>
            </a:r>
            <a:r>
              <a:rPr lang="ru-RU" sz="26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«Чтобы дед Мороз быстрее к нам пришел». </a:t>
            </a:r>
            <a:r>
              <a:rPr lang="ru-RU" sz="2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Мы обсуждали что можно сделать, рисовали и рассматривали картины о зиме и решили:</a:t>
            </a:r>
            <a:r>
              <a:rPr lang="ru-RU" sz="26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«Пригласить снеговиков, сделать </a:t>
            </a:r>
            <a:r>
              <a:rPr lang="ru-RU" sz="2600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адвент</a:t>
            </a:r>
            <a:r>
              <a:rPr lang="ru-RU" sz="26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-календарь, устроить на окне «Новогоднюю сказку» и «Веселые зимние забавы».</a:t>
            </a:r>
            <a:endParaRPr lang="ru-RU" sz="26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57086" y="3263513"/>
            <a:ext cx="5888296" cy="33035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314" name="Picture 2" descr="C:\Users\DNS\Desktop\Ватсап фото Брусничка\IMG-20201215-WA00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56763" y="182635"/>
            <a:ext cx="4599710" cy="64150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7644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0655" y="-50676"/>
            <a:ext cx="10037618" cy="840386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Адвент</a:t>
            </a:r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-календарь или календарь ожидания</a:t>
            </a:r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6" name="Рисунок 5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039" b="7866"/>
          <a:stretch/>
        </p:blipFill>
        <p:spPr bwMode="auto">
          <a:xfrm>
            <a:off x="207705" y="688358"/>
            <a:ext cx="3020404" cy="498248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768436" y="854140"/>
            <a:ext cx="437803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календаря: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создать для детей атмосферу волшебства, упорядочить подготовку к Новому году. </a:t>
            </a:r>
          </a:p>
          <a:p>
            <a:pPr algn="just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продолжать расширить 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представления дошкольников о новогоднем празднике; </a:t>
            </a:r>
          </a:p>
          <a:p>
            <a:pPr algn="just"/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закрепить знания о порядке следования дней недели, повторить счет; </a:t>
            </a:r>
          </a:p>
          <a:p>
            <a:pPr algn="just"/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развивать творческие способности; </a:t>
            </a:r>
          </a:p>
          <a:p>
            <a:pPr algn="just"/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сформировать умение работать в коллективе, доводить начатое дело до конца; </a:t>
            </a:r>
          </a:p>
          <a:p>
            <a:pPr algn="just"/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побудить детей принимать активное участие в подготовке и проведении новогоднего утренника</a:t>
            </a:r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" y="5670844"/>
            <a:ext cx="37684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Каждый день дети приклеивают диск к бороде деда Мороза, считая дни до праздника.</a:t>
            </a: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90891" y="6331856"/>
            <a:ext cx="24899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Адвент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-календарь</a:t>
            </a: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C:\Users\DNS\Desktop\ЧЕК-ЛИСТ Брусничка\ПЛАНЫ\Зима\Декабрь\1 нед.  Здравствуй, зимушка, зима\DM_201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47"/>
          <a:stretch/>
        </p:blipFill>
        <p:spPr bwMode="auto">
          <a:xfrm>
            <a:off x="8578279" y="1233608"/>
            <a:ext cx="3378193" cy="48346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8076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80109"/>
            <a:ext cx="6968836" cy="1698144"/>
          </a:xfrm>
        </p:spPr>
        <p:txBody>
          <a:bodyPr>
            <a:noAutofit/>
          </a:bodyPr>
          <a:lstStyle/>
          <a:p>
            <a:pPr algn="ctr"/>
            <a:r>
              <a:rPr lang="ru-RU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Дети совместно с родителями изготовили снеговиков, придумали им имена и  у нас получился</a:t>
            </a:r>
            <a:r>
              <a:rPr lang="en-US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«Парад снеговиков»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784" b="11100"/>
          <a:stretch/>
        </p:blipFill>
        <p:spPr bwMode="auto">
          <a:xfrm>
            <a:off x="7279947" y="171148"/>
            <a:ext cx="3914526" cy="63392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290" name="Picture 2" descr="C:\Users\DNS\Desktop\ЧЕК-ЛИСТ Брусничка\ПЛАНЫ\Зима\Декабрь\1 нед.  Здравствуй, зимушка, зима\1579418926_snowman_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594" y="1741778"/>
            <a:ext cx="4507714" cy="18742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026" name="Picture 2" descr="C:\Users\DNS\Desktop\IMG_20201216_09285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93269" y="3782981"/>
            <a:ext cx="5169104" cy="285334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4356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2590798" y="13853"/>
            <a:ext cx="6844145" cy="13161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«Новогодняя сказка </a:t>
            </a:r>
            <a:r>
              <a:rPr lang="en-US" sz="2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символ года 2021 на окне – это просто  волшебство»</a:t>
            </a:r>
            <a:endParaRPr lang="ru-RU" sz="28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087581" y="1468582"/>
            <a:ext cx="9469582" cy="49092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3358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7150"/>
          <a:stretch/>
        </p:blipFill>
        <p:spPr bwMode="auto">
          <a:xfrm>
            <a:off x="381000" y="388680"/>
            <a:ext cx="3318929" cy="54995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93965" y="6070367"/>
            <a:ext cx="30826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Сделали красивые елочки </a:t>
            </a:r>
          </a:p>
          <a:p>
            <a:pPr algn="ctr"/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разместили их на окне</a:t>
            </a: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20837" y="0"/>
            <a:ext cx="7772400" cy="1004455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«Зимние забавы» мы готовили вместе с детьми. Дети выбрали себе рисунок, раскрасили, вырезали. Вместе приклеили фото ребенка и разместили на окне.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8" name="Picture 2" descr="C:\Users\DNS\Desktop\Ватсап фото Брусничка\IMG-20201215-WA001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866" t="6925" b="21739"/>
          <a:stretch/>
        </p:blipFill>
        <p:spPr bwMode="auto">
          <a:xfrm>
            <a:off x="8201891" y="1179381"/>
            <a:ext cx="2951018" cy="53885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DNS\Desktop\Ватсап фото Брусничка\IMG-20201215-WA001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289" b="3627"/>
          <a:stretch/>
        </p:blipFill>
        <p:spPr bwMode="auto">
          <a:xfrm>
            <a:off x="4381499" y="1075284"/>
            <a:ext cx="2670464" cy="549268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3705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33400" y="427810"/>
            <a:ext cx="11071807" cy="62362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27020" y="-13855"/>
            <a:ext cx="8548253" cy="401783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вот какое новогоднее чудо у нас получилось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548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6255" y="616526"/>
            <a:ext cx="4724400" cy="5832764"/>
          </a:xfrm>
        </p:spPr>
        <p:txBody>
          <a:bodyPr>
            <a:normAutofit/>
          </a:bodyPr>
          <a:lstStyle/>
          <a:p>
            <a:pPr marL="0" indent="0" algn="ctr">
              <a:spcBef>
                <a:spcPct val="0"/>
              </a:spcBef>
              <a:buFontTx/>
              <a:buNone/>
            </a:pPr>
            <a:r>
              <a:rPr lang="ru-RU" sz="26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Детей нельзя обманывать.</a:t>
            </a:r>
          </a:p>
          <a:p>
            <a:pPr marL="0" indent="0" algn="ctr">
              <a:spcBef>
                <a:spcPct val="0"/>
              </a:spcBef>
              <a:buFontTx/>
              <a:buNone/>
            </a:pPr>
            <a:r>
              <a:rPr lang="ru-RU" sz="26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Только тогда они будут верить тому,</a:t>
            </a:r>
          </a:p>
          <a:p>
            <a:pPr marL="0" indent="0" algn="ctr">
              <a:spcBef>
                <a:spcPct val="0"/>
              </a:spcBef>
              <a:buFontTx/>
              <a:buNone/>
            </a:pPr>
            <a:r>
              <a:rPr lang="ru-RU" sz="26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Чему ты их учишь.</a:t>
            </a:r>
          </a:p>
          <a:p>
            <a:pPr marL="0" indent="0" algn="ctr">
              <a:spcBef>
                <a:spcPct val="0"/>
              </a:spcBef>
              <a:buFontTx/>
              <a:buNone/>
            </a:pPr>
            <a:r>
              <a:rPr lang="ru-RU" sz="26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Самосовершенствуйся.</a:t>
            </a:r>
          </a:p>
          <a:p>
            <a:pPr marL="0" indent="0" algn="ctr">
              <a:spcBef>
                <a:spcPct val="0"/>
              </a:spcBef>
              <a:buFontTx/>
              <a:buNone/>
            </a:pPr>
            <a:r>
              <a:rPr lang="ru-RU" sz="26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 стоит останавливаться на достигнутом.</a:t>
            </a:r>
          </a:p>
          <a:p>
            <a:pPr marL="0" indent="0" algn="ctr">
              <a:spcBef>
                <a:spcPct val="0"/>
              </a:spcBef>
              <a:buFontTx/>
              <a:buNone/>
            </a:pPr>
            <a:r>
              <a:rPr lang="ru-RU" sz="26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Помни, что в душе каждого из нас живет маленький ребенок.</a:t>
            </a:r>
          </a:p>
          <a:p>
            <a:pPr marL="0" indent="0" algn="ctr">
              <a:spcBef>
                <a:spcPct val="0"/>
              </a:spcBef>
              <a:buFontTx/>
              <a:buNone/>
            </a:pPr>
            <a:r>
              <a:rPr lang="ru-RU" sz="26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Старайся верить в хорошее.</a:t>
            </a:r>
          </a:p>
          <a:p>
            <a:pPr marL="0" indent="0" algn="ctr">
              <a:spcBef>
                <a:spcPct val="0"/>
              </a:spcBef>
              <a:buFontTx/>
              <a:buNone/>
            </a:pPr>
            <a:r>
              <a:rPr lang="ru-RU" sz="26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Ведь это приятнее, чем ожидать плохого. </a:t>
            </a:r>
          </a:p>
          <a:p>
            <a:pPr marL="0" indent="0" algn="ctr">
              <a:spcBef>
                <a:spcPct val="0"/>
              </a:spcBef>
              <a:buFontTx/>
              <a:buNone/>
            </a:pPr>
            <a:r>
              <a:rPr lang="ru-RU" sz="26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Добро спасет мир</a:t>
            </a:r>
            <a:r>
              <a:rPr lang="ru-RU" sz="2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2050" name="Picture 2" descr="C:\Users\DNS\Desktop\IMG_20201216_0947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71106" y="0"/>
            <a:ext cx="5780384" cy="32558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098591" y="3308287"/>
            <a:ext cx="5255100" cy="33528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0877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</Template>
  <TotalTime>1446</TotalTime>
  <Words>285</Words>
  <Application>Microsoft Office PowerPoint</Application>
  <PresentationFormat>Произвольный</PresentationFormat>
  <Paragraphs>31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Тема2</vt:lpstr>
      <vt:lpstr>Муниципальное автономное дошкольное образовательное учреждение «Детский сад «Брусничка»   Подготовительная группа  «РОМАШКА»</vt:lpstr>
      <vt:lpstr>Слайд 2</vt:lpstr>
      <vt:lpstr>Адвент-календарь или календарь ожидания</vt:lpstr>
      <vt:lpstr>Дети совместно с родителями изготовили снеговиков, придумали им имена и  у нас получился «Парад снеговиков»</vt:lpstr>
      <vt:lpstr>Слайд 5</vt:lpstr>
      <vt:lpstr>«Зимние забавы» мы готовили вместе с детьми. Дети выбрали себе рисунок, раскрасили, вырезали. Вместе приклеили фото ребенка и разместили на окне.</vt:lpstr>
      <vt:lpstr>И вот какое новогоднее чудо у нас получилось</vt:lpstr>
      <vt:lpstr>Слайд 8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DNS</dc:creator>
  <cp:lastModifiedBy>Логопед</cp:lastModifiedBy>
  <cp:revision>103</cp:revision>
  <dcterms:created xsi:type="dcterms:W3CDTF">2017-03-01T16:05:54Z</dcterms:created>
  <dcterms:modified xsi:type="dcterms:W3CDTF">2020-12-17T00:28:10Z</dcterms:modified>
</cp:coreProperties>
</file>