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notesMasterIdLst>
    <p:notesMasterId r:id="rId10"/>
  </p:notesMasterIdLst>
  <p:sldIdLst>
    <p:sldId id="256" r:id="rId2"/>
    <p:sldId id="299" r:id="rId3"/>
    <p:sldId id="302" r:id="rId4"/>
    <p:sldId id="303" r:id="rId5"/>
    <p:sldId id="304" r:id="rId6"/>
    <p:sldId id="301" r:id="rId7"/>
    <p:sldId id="305" r:id="rId8"/>
    <p:sldId id="28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29" autoAdjust="0"/>
    <p:restoredTop sz="94660"/>
  </p:normalViewPr>
  <p:slideViewPr>
    <p:cSldViewPr snapToGrid="0">
      <p:cViewPr varScale="1">
        <p:scale>
          <a:sx n="98" d="100"/>
          <a:sy n="98" d="100"/>
        </p:scale>
        <p:origin x="-21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ACBE1-0E38-4B4B-90EB-5DE54C668CEC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B09A2-B968-4AA2-BB92-6AC9AACC30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4063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B09A2-B968-4AA2-BB92-6AC9AACC30A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4089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842A-4AFD-4403-A821-433529FF7C03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A8342-0708-402A-8A1E-04B23EDE8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842A-4AFD-4403-A821-433529FF7C03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A8342-0708-402A-8A1E-04B23EDE8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842A-4AFD-4403-A821-433529FF7C03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A8342-0708-402A-8A1E-04B23EDE8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842A-4AFD-4403-A821-433529FF7C03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A8342-0708-402A-8A1E-04B23EDE8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842A-4AFD-4403-A821-433529FF7C03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A8342-0708-402A-8A1E-04B23EDE8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842A-4AFD-4403-A821-433529FF7C03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A8342-0708-402A-8A1E-04B23EDE8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842A-4AFD-4403-A821-433529FF7C03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A8342-0708-402A-8A1E-04B23EDE8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842A-4AFD-4403-A821-433529FF7C03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A8342-0708-402A-8A1E-04B23EDE8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842A-4AFD-4403-A821-433529FF7C03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A8342-0708-402A-8A1E-04B23EDE8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842A-4AFD-4403-A821-433529FF7C03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A8342-0708-402A-8A1E-04B23EDE8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842A-4AFD-4403-A821-433529FF7C03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A8342-0708-402A-8A1E-04B23EDE8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0842A-4AFD-4403-A821-433529FF7C03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A8342-0708-402A-8A1E-04B23EDE8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42" y="249382"/>
            <a:ext cx="12162658" cy="3380509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31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</a:t>
            </a:r>
            <a:br>
              <a:rPr lang="ru-RU" sz="31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«Брусничка»</a:t>
            </a:r>
            <a:br>
              <a:rPr lang="ru-RU" sz="31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 </a:t>
            </a:r>
            <a:b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«РОМАШКА»</a:t>
            </a: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15267" y="3865418"/>
            <a:ext cx="10396079" cy="1219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«Ожидание новогоднего чуда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74968" y="5888503"/>
            <a:ext cx="2242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Северобайкальск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143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641"/>
            <a:ext cx="7148945" cy="3081904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преддверии новогодних праздников дети предложили украсить группу: </a:t>
            </a:r>
            <a:r>
              <a:rPr lang="ru-RU" sz="2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«Чтобы дед Мороз быстрее к нам пришел». </a:t>
            </a:r>
            <a:r>
              <a:rPr lang="ru-RU" sz="2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 обсуждали что можно сделать, рисовали и рассматривали картины о зиме и решили:</a:t>
            </a:r>
            <a:r>
              <a:rPr lang="ru-RU" sz="2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«Пригласить снеговиков, сделать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адвент</a:t>
            </a:r>
            <a:r>
              <a:rPr lang="ru-RU" sz="2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-календарь, устроить на окне «Новогоднюю сказку» и «Веселые зимние забавы».</a:t>
            </a:r>
            <a:endParaRPr lang="ru-RU" sz="26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57086" y="3263513"/>
            <a:ext cx="5888296" cy="33035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314" name="Picture 2" descr="C:\Users\DNS\Desktop\Ватсап фото Брусничка\IMG-20201215-WA0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6763" y="182635"/>
            <a:ext cx="4599710" cy="64150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7644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0655" y="-50676"/>
            <a:ext cx="10037618" cy="840386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Адвент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-календарь или календарь ожидания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39" b="7866"/>
          <a:stretch/>
        </p:blipFill>
        <p:spPr bwMode="auto">
          <a:xfrm>
            <a:off x="207705" y="688358"/>
            <a:ext cx="3020404" cy="4982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768436" y="854140"/>
            <a:ext cx="437803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календаря: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создать для детей атмосферу волшебства, упорядочить подготовку к Новому году. 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продолжать расширить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дошкольников о новогоднем празднике; </a:t>
            </a:r>
          </a:p>
          <a:p>
            <a:pPr algn="just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закрепить знания о порядке следования дней недели, повторить счет; </a:t>
            </a:r>
          </a:p>
          <a:p>
            <a:pPr algn="just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развивать творческие способности; </a:t>
            </a:r>
          </a:p>
          <a:p>
            <a:pPr algn="just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сформировать умение работать в коллективе, доводить начатое дело до конца; </a:t>
            </a:r>
          </a:p>
          <a:p>
            <a:pPr algn="just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побудить детей принимать активное участие в подготовке и проведении новогоднего утренника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" y="5670844"/>
            <a:ext cx="37684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Каждый день дети приклеивают диск к бороде деда Мороза, считая дни до праздника.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90891" y="6331856"/>
            <a:ext cx="2489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Адвент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-календарь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DNS\Desktop\ЧЕК-ЛИСТ Брусничка\ПЛАНЫ\Зима\Декабрь\1 нед.  Здравствуй, зимушка, зима\DM_20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647"/>
          <a:stretch/>
        </p:blipFill>
        <p:spPr bwMode="auto">
          <a:xfrm>
            <a:off x="8578279" y="1233608"/>
            <a:ext cx="3378193" cy="48346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8076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80109"/>
            <a:ext cx="6968836" cy="1698144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Дети совместно с родителями изготовили снеговиков, придумали им имена и  у нас получился</a:t>
            </a:r>
            <a:r>
              <a:rPr lang="en-US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«Парад снеговиков»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784" b="11100"/>
          <a:stretch/>
        </p:blipFill>
        <p:spPr bwMode="auto">
          <a:xfrm>
            <a:off x="7279947" y="171148"/>
            <a:ext cx="3914526" cy="63392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90" name="Picture 2" descr="C:\Users\DNS\Desktop\ЧЕК-ЛИСТ Брусничка\ПЛАНЫ\Зима\Декабрь\1 нед.  Здравствуй, зимушка, зима\1579418926_snowman_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594" y="1741778"/>
            <a:ext cx="4507714" cy="18742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6" name="Picture 2" descr="C:\Users\DNS\Desktop\IMG_20201216_0928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3269" y="3782981"/>
            <a:ext cx="5169104" cy="28533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356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590798" y="13853"/>
            <a:ext cx="6844145" cy="13161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«Новогодняя сказка </a:t>
            </a:r>
            <a:r>
              <a:rPr lang="en-U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символ года 2021 на окне – это просто  волшебство»</a:t>
            </a:r>
            <a:endParaRPr lang="ru-RU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087581" y="1468582"/>
            <a:ext cx="9469582" cy="49092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3358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150"/>
          <a:stretch/>
        </p:blipFill>
        <p:spPr bwMode="auto">
          <a:xfrm>
            <a:off x="381000" y="388680"/>
            <a:ext cx="3318929" cy="54995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93965" y="6070367"/>
            <a:ext cx="3082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Сделали красивые елочки </a:t>
            </a:r>
          </a:p>
          <a:p>
            <a:pPr algn="ctr"/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разместили их на окне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20837" y="0"/>
            <a:ext cx="7772400" cy="1004455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«Зимние забавы» мы готовили вместе с детьми. Дети выбрали себе рисунок, раскрасили, вырезали. Вместе приклеили фото ребенка и разместили на окне.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C:\Users\DNS\Desktop\Ватсап фото Брусничка\IMG-20201215-WA00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866" t="6925" b="21739"/>
          <a:stretch/>
        </p:blipFill>
        <p:spPr bwMode="auto">
          <a:xfrm>
            <a:off x="8201891" y="1179381"/>
            <a:ext cx="2951018" cy="53885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DNS\Desktop\Ватсап фото Брусничка\IMG-20201215-WA00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289" b="3627"/>
          <a:stretch/>
        </p:blipFill>
        <p:spPr bwMode="auto">
          <a:xfrm>
            <a:off x="4381499" y="1075284"/>
            <a:ext cx="2670464" cy="549268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3705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3400" y="427810"/>
            <a:ext cx="11071807" cy="62362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27020" y="-13855"/>
            <a:ext cx="8548253" cy="401783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вот какое новогоднее чудо у нас получилось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548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255" y="616526"/>
            <a:ext cx="4724400" cy="5832764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Детей нельзя обманывать.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Только тогда они будут верить тому,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Чему ты их учишь.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Самосовершенствуйся.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стоит останавливаться на достигнутом.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Помни, что в душе каждого из нас живет маленький ребенок.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Старайся верить в хорошее.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Ведь это приятнее, чем ожидать плохого. 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Добро спасет мир</a:t>
            </a:r>
            <a:r>
              <a:rPr lang="ru-RU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C:\Users\DNS\Desktop\IMG_20201216_0947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1106" y="0"/>
            <a:ext cx="5780384" cy="32558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098591" y="3308287"/>
            <a:ext cx="5255100" cy="33528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0877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1446</TotalTime>
  <Words>285</Words>
  <Application>Microsoft Office PowerPoint</Application>
  <PresentationFormat>Произвольный</PresentationFormat>
  <Paragraphs>31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Тема2</vt:lpstr>
      <vt:lpstr>Муниципальное автономное дошкольное образовательное учреждение «Детский сад «Брусничка»   Подготовительная группа  «РОМАШКА»</vt:lpstr>
      <vt:lpstr>Слайд 2</vt:lpstr>
      <vt:lpstr>Адвент-календарь или календарь ожидания</vt:lpstr>
      <vt:lpstr>Дети совместно с родителями изготовили снеговиков, придумали им имена и  у нас получился «Парад снеговиков»</vt:lpstr>
      <vt:lpstr>Слайд 5</vt:lpstr>
      <vt:lpstr>«Зимние забавы» мы готовили вместе с детьми. Дети выбрали себе рисунок, раскрасили, вырезали. Вместе приклеили фото ребенка и разместили на окне.</vt:lpstr>
      <vt:lpstr>И вот какое новогоднее чудо у нас получилось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DNS</dc:creator>
  <cp:lastModifiedBy>Логопед</cp:lastModifiedBy>
  <cp:revision>103</cp:revision>
  <dcterms:created xsi:type="dcterms:W3CDTF">2017-03-01T16:05:54Z</dcterms:created>
  <dcterms:modified xsi:type="dcterms:W3CDTF">2020-12-17T00:28:10Z</dcterms:modified>
</cp:coreProperties>
</file>