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</Types>
</file>

<file path=_rels/.rels><?xml version="1.0" encoding="UTF-8" standalone="no" ?>
<Relationships xmlns="http://schemas.openxmlformats.org/package/2006/relationships">
  <Relationship Id="rId3" Target="docProps/core.xml" Type="http://schemas.openxmlformats.org/package/2006/relationships/metadata/core-properties"/>
  <Relationship Id="rId2" Target="docProps/app.xml" Type="http://schemas.openxmlformats.org/officeDocument/2006/relationships/extended-properties"/>
  <Relationship Id="rId1" Target="ppt/presentation.xml" Type="http://schemas.openxmlformats.org/officeDocument/2006/relationships/officeDocument"/>
</Relationships>

</file>

<file path=ppt/presentation.xml><?xml version="1.0" encoding="utf-8"?>
<p:presentation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5" cy="5143683"/>
  <p:notesSz cx="5143683" cy="9144005"/>
  <p:defaultTextStyle>
    <a:defPPr/>
    <a:lvl1pPr lvl="0" marL="0">
      <a:defRPr sz="1600">
        <a:latin typeface="+mn-lt"/>
        <a:ea typeface="+mn-ea"/>
        <a:cs typeface="+mn-cs"/>
      </a:defRPr>
    </a:lvl1pPr>
    <a:lvl2pPr lvl="1" marL="457200">
      <a:defRPr sz="1600">
        <a:latin typeface="+mn-lt"/>
        <a:ea typeface="+mn-ea"/>
        <a:cs typeface="+mn-cs"/>
      </a:defRPr>
    </a:lvl2pPr>
    <a:lvl3pPr lvl="2" marL="914400">
      <a:defRPr sz="1600">
        <a:latin typeface="+mn-lt"/>
        <a:ea typeface="+mn-ea"/>
        <a:cs typeface="+mn-cs"/>
      </a:defRPr>
    </a:lvl3pPr>
    <a:lvl4pPr lvl="3" marL="1371600">
      <a:defRPr sz="1600">
        <a:latin typeface="+mn-lt"/>
        <a:ea typeface="+mn-ea"/>
        <a:cs typeface="+mn-cs"/>
      </a:defRPr>
    </a:lvl4pPr>
    <a:lvl5pPr lvl="4" marL="1828800">
      <a:defRPr sz="1600">
        <a:latin typeface="+mn-lt"/>
        <a:ea typeface="+mn-ea"/>
        <a:cs typeface="+mn-cs"/>
      </a:defRPr>
    </a:lvl5pPr>
    <a:lvl6pPr lvl="5" marL="2286000">
      <a:defRPr sz="1600">
        <a:latin typeface="+mn-lt"/>
        <a:ea typeface="+mn-ea"/>
        <a:cs typeface="+mn-cs"/>
      </a:defRPr>
    </a:lvl6pPr>
    <a:lvl7pPr lvl="6" marL="2743200">
      <a:defRPr sz="1600">
        <a:latin typeface="+mn-lt"/>
        <a:ea typeface="+mn-ea"/>
        <a:cs typeface="+mn-cs"/>
      </a:defRPr>
    </a:lvl7pPr>
    <a:lvl8pPr lvl="7" marL="3200400">
      <a:defRPr sz="1600">
        <a:latin typeface="+mn-lt"/>
        <a:ea typeface="+mn-ea"/>
        <a:cs typeface="+mn-cs"/>
      </a:defRPr>
    </a:lvl8pPr>
    <a:lvl9pPr lvl="8" marL="3657600">
      <a:defRPr sz="1600">
        <a:latin typeface="+mn-lt"/>
        <a:ea typeface="+mn-ea"/>
        <a:cs typeface="+mn-cs"/>
      </a:defRPr>
    </a:lvl9pPr>
  </p:defaultTextStyle>
</p:presentation>
</file>

<file path=ppt/tableStyles.xml><?xml version="1.0" encoding="utf-8"?>
<a:tblStyleLs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def="{5C22544A-7EE6-4342-B048-85BDC9FD1C3A}"/>
</file>

<file path=ppt/_rels/presentation.xml.rels><?xml version="1.0" encoding="UTF-8" standalone="no" ?>
<Relationships xmlns="http://schemas.openxmlformats.org/package/2006/relationships">
  <Relationship Id="rId13" Target="slides/slide11.xml" Type="http://schemas.openxmlformats.org/officeDocument/2006/relationships/slide"/>
  <Relationship Id="rId11" Target="slides/slide9.xml" Type="http://schemas.openxmlformats.org/officeDocument/2006/relationships/slide"/>
  <Relationship Id="rId10" Target="slides/slide8.xml" Type="http://schemas.openxmlformats.org/officeDocument/2006/relationships/slide"/>
  <Relationship Id="rId15" Target="slides/slide13.xml" Type="http://schemas.openxmlformats.org/officeDocument/2006/relationships/slide"/>
  <Relationship Id="rId9" Target="slides/slide7.xml" Type="http://schemas.openxmlformats.org/officeDocument/2006/relationships/slide"/>
  <Relationship Id="rId8" Target="slides/slide6.xml" Type="http://schemas.openxmlformats.org/officeDocument/2006/relationships/slide"/>
  <Relationship Id="rId7" Target="slides/slide5.xml" Type="http://schemas.openxmlformats.org/officeDocument/2006/relationships/slide"/>
  <Relationship Id="rId14" Target="slides/slide12.xml" Type="http://schemas.openxmlformats.org/officeDocument/2006/relationships/slide"/>
  <Relationship Id="rId6" Target="slides/slide4.xml" Type="http://schemas.openxmlformats.org/officeDocument/2006/relationships/slide"/>
  <Relationship Id="rId5" Target="slides/slide3.xml" Type="http://schemas.openxmlformats.org/officeDocument/2006/relationships/slide"/>
  <Relationship Id="rId16" Target="tableStyles.xml" Type="http://schemas.openxmlformats.org/officeDocument/2006/relationships/tableStyles"/>
  <Relationship Id="rId4" Target="slides/slide2.xml" Type="http://schemas.openxmlformats.org/officeDocument/2006/relationships/slide"/>
  <Relationship Id="rId12" Target="slides/slide10.xml" Type="http://schemas.openxmlformats.org/officeDocument/2006/relationships/slide"/>
  <Relationship Id="rId3" Target="slides/slide1.xml" Type="http://schemas.openxmlformats.org/officeDocument/2006/relationships/slide"/>
  <Relationship Id="rId2" Target="slideMasters/slideMaster1.xml" Type="http://schemas.openxmlformats.org/officeDocument/2006/relationships/slideMaster"/>
  <Relationship Id="rId1" Target="theme/theme1.xml" Type="http://schemas.openxmlformats.org/officeDocument/2006/relationships/theme"/>
</Relationships>

</file>

<file path=ppt/slideLayouts/_rels/slideLayout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2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3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4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5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6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slideLayout1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">
  <p:cSld name="Title">
    <p:spTree>
      <p:nvGrpSpPr>
        <p:cNvPr hidden="false" id="13" name="GroupShape 1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4" name="Shape 14"/>
          <p:cNvSpPr txBox="true"/>
          <p:nvPr isPhoto="false">
            <p:ph idx="0" type="title"/>
          </p:nvPr>
        </p:nvSpPr>
        <p:spPr>
          <a:xfrm flipH="false" flipV="false" rot="0">
            <a:off x="1143000" y="841801"/>
            <a:ext cx="6858004" cy="3458823"/>
          </a:xfrm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algn="ctr" indent="-698500" lvl="0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1pPr>
            <a:lvl2pPr algn="ctr" indent="-698500" lvl="1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2pPr>
            <a:lvl3pPr algn="ctr" indent="-698500" lvl="2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3pPr>
            <a:lvl4pPr algn="ctr" indent="-698500" lvl="3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4pPr>
            <a:lvl5pPr algn="ctr" indent="-698500" lvl="4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5pPr>
            <a:lvl6pPr algn="ctr" indent="-698500" lvl="5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6pPr>
            <a:lvl7pPr algn="ctr" indent="-698500" lvl="6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7pPr>
            <a:lvl8pPr algn="ctr" indent="-698500" lvl="7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8pPr>
            <a:lvl9pPr algn="ctr" indent="-698500" lvl="8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9pPr>
          </a:lstStyle>
          <a:p/>
        </p:txBody>
      </p:sp>
    </p:spTree>
  </p:cSld>
</p:sldLayout>
</file>

<file path=ppt/slideLayouts/slideLayout2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">
  <p:cSld name="Title and Content">
    <p:spTree>
      <p:nvGrpSpPr>
        <p:cNvPr hidden="false" id="10" name="GroupShape 1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1" name="Shape 11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  <p:sp>
        <p:nvSpPr>
          <p:cNvPr hidden="false" id="12" name="Shape 12"/>
          <p:cNvSpPr txBox="true"/>
          <p:nvPr isPhoto="false">
            <p:ph idx="1" type="body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</p:spTree>
  </p:cSld>
</p:sldLayout>
</file>

<file path=ppt/slideLayouts/slideLayout3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secHead">
  <p:cSld name="Title and Subtitle">
    <p:spTree>
      <p:nvGrpSpPr>
        <p:cNvPr hidden="false" id="16" name="GroupShape 1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7" name="Shape 17"/>
          <p:cNvSpPr txBox="true"/>
          <p:nvPr isPhoto="false">
            <p:ph idx="0" type="title"/>
          </p:nvPr>
        </p:nvSpPr>
        <p:spPr>
          <a:xfrm flipH="false" flipV="false" rot="0">
            <a:off x="1143000" y="841802"/>
            <a:ext cx="6858004" cy="1790764"/>
          </a:xfrm>
          <a:prstGeom prst="rect">
            <a:avLst/>
          </a:prstGeom>
        </p:spPr>
        <p:txBody>
          <a:bodyPr anchor="b" bIns="45000" lIns="90000" rIns="90000" tIns="45000">
            <a:noAutofit/>
          </a:bodyPr>
          <a:lstStyle>
            <a:defPPr/>
            <a:lvl1pPr algn="ctr" indent="-698500" lvl="0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1pPr>
            <a:lvl2pPr algn="ctr" indent="-698500" lvl="1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2pPr>
            <a:lvl3pPr algn="ctr" indent="-698500" lvl="2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3pPr>
            <a:lvl4pPr algn="ctr" indent="-698500" lvl="3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4pPr>
            <a:lvl5pPr algn="ctr" indent="-698500" lvl="4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5pPr>
            <a:lvl6pPr algn="ctr" indent="-698500" lvl="5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6pPr>
            <a:lvl7pPr algn="ctr" indent="-698500" lvl="6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7pPr>
            <a:lvl8pPr algn="ctr" indent="-698500" lvl="7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8pPr>
            <a:lvl9pPr algn="ctr" indent="-698500" lvl="8" marL="69850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Symbol"/>
              <a:buNone/>
              <a:defRPr sz="4000"/>
            </a:lvl9pPr>
          </a:lstStyle>
          <a:p/>
        </p:txBody>
      </p:sp>
      <p:sp>
        <p:nvSpPr>
          <p:cNvPr hidden="false" id="18" name="Shape 18"/>
          <p:cNvSpPr txBox="true"/>
          <p:nvPr isPhoto="false">
            <p:ph idx="3" type="subTitle"/>
          </p:nvPr>
        </p:nvSpPr>
        <p:spPr>
          <a:xfrm flipH="false" flipV="false" rot="0">
            <a:off x="1143000" y="2701624"/>
            <a:ext cx="6858004" cy="1241865"/>
          </a:xfrm>
          <a:prstGeom prst="rect">
            <a:avLst/>
          </a:prstGeom>
        </p:spPr>
        <p:txBody>
          <a:bodyPr anchor="t" bIns="45000" lIns="90000" rIns="90000" tIns="45000">
            <a:noAutofit/>
          </a:bodyPr>
          <a:lstStyle>
            <a:defPPr/>
            <a:lvl1pPr algn="ctr" indent="-279400" lvl="0" marL="2794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1pPr>
            <a:lvl2pPr algn="ctr" indent="-279400" lvl="1" marL="7366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2pPr>
            <a:lvl3pPr algn="ctr" indent="-279400" lvl="2" marL="11938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3pPr>
            <a:lvl4pPr algn="ctr" indent="-279400" lvl="3" marL="16510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4pPr>
            <a:lvl5pPr algn="ctr" indent="-279400" lvl="4" marL="21082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5pPr>
            <a:lvl6pPr algn="ctr" indent="-279400" lvl="5" marL="25654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6pPr>
            <a:lvl7pPr algn="ctr" indent="-279400" lvl="6" marL="30226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7pPr>
            <a:lvl8pPr algn="ctr" indent="-279400" lvl="7" marL="34798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8pPr>
            <a:lvl9pPr algn="ctr" indent="-279400" lvl="8" marL="3937000" marR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Font typeface="Symbol"/>
              <a:buNone/>
              <a:defRPr sz="1600"/>
            </a:lvl9pPr>
          </a:lstStyle>
          <a:p/>
        </p:txBody>
      </p:sp>
    </p:spTree>
  </p:cSld>
</p:sldLayout>
</file>

<file path=ppt/slideLayouts/slideLayout4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Only">
  <p:cSld name="Slide Title">
    <p:spTree>
      <p:nvGrpSpPr>
        <p:cNvPr hidden="false" id="8" name="GroupShape 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" name="Shape 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</p:spTree>
  </p:cSld>
</p:sldLayout>
</file>

<file path=ppt/slideLayouts/slideLayout5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Obj">
  <p:cSld name="Title and Two Columns">
    <p:spTree>
      <p:nvGrpSpPr>
        <p:cNvPr hidden="false" id="4" name="GroupShape 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" name="Shape 5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  <p:sp>
        <p:nvSpPr>
          <p:cNvPr hidden="false" id="6" name="Shape 6"/>
          <p:cNvSpPr txBox="true"/>
          <p:nvPr isPhoto="false">
            <p:ph idx="1" type="body"/>
          </p:nvPr>
        </p:nvSpPr>
        <p:spPr>
          <a:xfrm flipH="false" flipV="false" rot="0">
            <a:off x="628650" y="1369267"/>
            <a:ext cx="3886202" cy="3263619"/>
          </a:xfrm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  <p:sp>
        <p:nvSpPr>
          <p:cNvPr hidden="false" id="7" name="Shape 7"/>
          <p:cNvSpPr txBox="true"/>
          <p:nvPr isPhoto="false">
            <p:ph idx="2" type="body"/>
          </p:nvPr>
        </p:nvSpPr>
        <p:spPr>
          <a:xfrm flipH="false" flipV="false" rot="0">
            <a:off x="4629152" y="1369267"/>
            <a:ext cx="3886202" cy="3263619"/>
          </a:xfrm>
          <a:prstGeom prst="rect">
            <a:avLst/>
          </a:prstGeom>
        </p:spPr>
        <p:txBody>
          <a:bodyPr bIns="45000" lIns="90000" rIns="90000" tIns="45000">
            <a:noAutofit/>
          </a:bodyPr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</p:spTree>
  </p:cSld>
</p:sldLayout>
</file>

<file path=ppt/slideLayouts/slideLayout6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blank">
  <p:cSld name="Blank">
    <p:spTree>
      <p:nvGrpSpPr>
        <p:cNvPr hidden="false" id="15" name="GroupShape 1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 standalone="no" ?>
<Relationships xmlns="http://schemas.openxmlformats.org/package/2006/relationships">
  <Relationship Id="rId7" Target="../slideLayouts/slideLayout6.xml" Type="http://schemas.openxmlformats.org/officeDocument/2006/relationships/slideLayout"/>
  <Relationship Id="rId6" Target="../slideLayouts/slideLayout5.xml" Type="http://schemas.openxmlformats.org/officeDocument/2006/relationships/slideLayout"/>
  <Relationship Id="rId5" Target="../slideLayouts/slideLayout4.xml" Type="http://schemas.openxmlformats.org/officeDocument/2006/relationships/slideLayout"/>
  <Relationship Id="rId4" Target="../slideLayouts/slideLayout3.xml" Type="http://schemas.openxmlformats.org/officeDocument/2006/relationships/slideLayout"/>
  <Relationship Id="rId3" Target="../slideLayouts/slideLayout2.xml" Type="http://schemas.openxmlformats.org/officeDocument/2006/relationships/slideLayout"/>
  <Relationship Id="rId2" Target="../slideLayouts/slideLayout1.xml" Type="http://schemas.openxmlformats.org/officeDocument/2006/relationships/slideLayout"/>
  <Relationship Id="rId1" Target="../theme/theme1.xml" Type="http://schemas.openxmlformats.org/officeDocument/2006/relationships/theme"/>
</Relationships>

</file>

<file path=ppt/slideMasters/slideMaster1.xml><?xml version="1.0" encoding="utf-8"?>
<p:sldMaster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>
  <p:cSld name="">
    <p:bg>
      <p:bgPr>
        <a:solidFill>
          <a:schemeClr val="bg1"/>
        </a:solidFill>
      </p:bgPr>
    </p:bg>
    <p:spTree>
      <p:nvGrpSpPr>
        <p:cNvPr hidden="false" id="1" name="GroupShape 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" name="Shape 2"/>
          <p:cNvSpPr txBox="true"/>
          <p:nvPr isPhoto="false">
            <p:ph idx="0" type="title"/>
          </p:nvPr>
        </p:nvSpPr>
        <p:spPr>
          <a:xfrm flipH="false" flipV="false" rot="0">
            <a:off x="628650" y="273853"/>
            <a:ext cx="7886704" cy="994207"/>
          </a:xfrm>
          <a:prstGeom prst="rect">
            <a:avLst/>
          </a:prstGeom>
          <a:noFill/>
          <a:ln>
            <a:noFill/>
          </a:ln>
        </p:spPr>
        <p:txBody>
          <a:bodyPr anchor="ctr" bIns="45000" lIns="90000" rIns="90000" tIns="45000">
            <a:normAutofit fontScale="100%" lnSpcReduction="0%"/>
          </a:bodyPr>
          <a:p/>
        </p:txBody>
      </p:sp>
      <p:sp>
        <p:nvSpPr>
          <p:cNvPr hidden="false" id="3" name="Shape 3"/>
          <p:cNvSpPr txBox="true"/>
          <p:nvPr isPhoto="false">
            <p:ph idx="1" type="body"/>
          </p:nvPr>
        </p:nvSpPr>
        <p:spPr>
          <a:xfrm flipH="false" flipV="false" rot="0">
            <a:off x="628650" y="1369267"/>
            <a:ext cx="7886704" cy="3263619"/>
          </a:xfrm>
          <a:prstGeom prst="rect">
            <a:avLst/>
          </a:prstGeom>
          <a:noFill/>
          <a:ln>
            <a:noFill/>
          </a:ln>
        </p:spPr>
        <p:txBody>
          <a:bodyPr anchor="t" bIns="45000" lIns="90000" rIns="90000" tIns="45000">
            <a:normAutofit fontScale="100%" lnSpcReduction="0%"/>
          </a:bodyPr>
          <a:p/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txStyles>
    <p:titleStyle>
      <a:defPPr/>
      <a:lvl1pPr algn="l" indent="-523875" lvl="0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1pPr>
      <a:lvl2pPr algn="l" indent="-523875" lvl="1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2pPr>
      <a:lvl3pPr algn="l" indent="-523875" lvl="2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3pPr>
      <a:lvl4pPr algn="l" indent="-523875" lvl="3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4pPr>
      <a:lvl5pPr algn="l" indent="-523875" lvl="4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5pPr>
      <a:lvl6pPr algn="l" indent="-523875" lvl="5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6pPr>
      <a:lvl7pPr algn="l" indent="-523875" lvl="6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7pPr>
      <a:lvl8pPr algn="l" indent="-523875" lvl="7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8pPr>
      <a:lvl9pPr algn="l" indent="-523875" lvl="8" marL="523875" marR="0">
        <a:lnSpc>
          <a:spcPct val="90000"/>
        </a:lnSpc>
        <a:spcBef>
          <a:spcPts val="0"/>
        </a:spcBef>
        <a:spcAft>
          <a:spcPts val="0"/>
        </a:spcAft>
        <a:buFont typeface="Symbol"/>
        <a:buNone/>
        <a:defRPr sz="3000">
          <a:latin typeface="+mj-lt"/>
          <a:ea typeface="+mj-ea"/>
          <a:cs typeface="+mj-cs"/>
        </a:defRPr>
      </a:lvl9pPr>
    </p:titleStyle>
    <p:bodyStyle>
      <a:defPPr/>
      <a:lvl1pPr algn="l" indent="-314325" lvl="0" marL="31432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800">
          <a:latin typeface="+mn-lt"/>
          <a:ea typeface="+mn-ea"/>
          <a:cs typeface="+mn-cs"/>
        </a:defRPr>
      </a:lvl1pPr>
      <a:lvl2pPr algn="l" indent="-279400" lvl="1" marL="736600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600">
          <a:latin typeface="+mn-lt"/>
          <a:ea typeface="+mn-ea"/>
          <a:cs typeface="+mn-cs"/>
        </a:defRPr>
      </a:lvl2pPr>
      <a:lvl3pPr algn="l" indent="-244475" lvl="2" marL="11588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3pPr>
      <a:lvl4pPr algn="l" indent="-244475" lvl="3" marL="16160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4pPr>
      <a:lvl5pPr algn="l" indent="-244475" lvl="4" marL="20732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5pPr>
      <a:lvl6pPr algn="l" indent="-244475" lvl="5" marL="25304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6pPr>
      <a:lvl7pPr algn="l" indent="-244475" lvl="6" marL="29876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7pPr>
      <a:lvl8pPr algn="l" indent="-244475" lvl="7" marL="34448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8pPr>
      <a:lvl9pPr algn="l" indent="-244475" lvl="8" marL="3902075" marR="0">
        <a:lnSpc>
          <a:spcPct val="90000"/>
        </a:lnSpc>
        <a:spcBef>
          <a:spcPts val="750"/>
        </a:spcBef>
        <a:spcAft>
          <a:spcPts val="0"/>
        </a:spcAft>
        <a:buFont typeface="Symbol"/>
        <a:buChar char=""/>
        <a:defRPr sz="1400">
          <a:latin typeface="+mn-lt"/>
          <a:ea typeface="+mn-ea"/>
          <a:cs typeface="+mn-cs"/>
        </a:defRPr>
      </a:lvl9pPr>
    </p:bodyStyle>
    <p:otherStyle>
      <a:defPPr/>
      <a:lvl1pPr lvl="0">
        <a:defRPr sz="1600">
          <a:latin typeface="+mn-lt"/>
          <a:ea typeface="+mn-ea"/>
          <a:cs typeface="+mn-cs"/>
        </a:defRPr>
      </a:lvl1pPr>
      <a:lvl2pPr lvl="1">
        <a:defRPr sz="1600">
          <a:latin typeface="+mn-lt"/>
          <a:ea typeface="+mn-ea"/>
          <a:cs typeface="+mn-cs"/>
        </a:defRPr>
      </a:lvl2pPr>
      <a:lvl3pPr lvl="2">
        <a:defRPr sz="1600">
          <a:latin typeface="+mn-lt"/>
          <a:ea typeface="+mn-ea"/>
          <a:cs typeface="+mn-cs"/>
        </a:defRPr>
      </a:lvl3pPr>
      <a:lvl4pPr lvl="3">
        <a:defRPr sz="1600">
          <a:latin typeface="+mn-lt"/>
          <a:ea typeface="+mn-ea"/>
          <a:cs typeface="+mn-cs"/>
        </a:defRPr>
      </a:lvl4pPr>
      <a:lvl5pPr lvl="4">
        <a:defRPr sz="1600">
          <a:latin typeface="+mn-lt"/>
          <a:ea typeface="+mn-ea"/>
          <a:cs typeface="+mn-cs"/>
        </a:defRPr>
      </a:lvl5pPr>
      <a:lvl6pPr lvl="5">
        <a:defRPr sz="1600">
          <a:latin typeface="+mn-lt"/>
          <a:ea typeface="+mn-ea"/>
          <a:cs typeface="+mn-cs"/>
        </a:defRPr>
      </a:lvl6pPr>
      <a:lvl7pPr lvl="6">
        <a:defRPr sz="1600">
          <a:latin typeface="+mn-lt"/>
          <a:ea typeface="+mn-ea"/>
          <a:cs typeface="+mn-cs"/>
        </a:defRPr>
      </a:lvl7pPr>
      <a:lvl8pPr lvl="7">
        <a:defRPr sz="1600">
          <a:latin typeface="+mn-lt"/>
          <a:ea typeface="+mn-ea"/>
          <a:cs typeface="+mn-cs"/>
        </a:defRPr>
      </a:lvl8pPr>
      <a:lvl9pPr lvl="8">
        <a:defRPr sz="1600"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1.png" Type="http://schemas.openxmlformats.org/officeDocument/2006/relationships/image"/>
</Relationships>

</file>

<file path=ppt/slides/_rels/slide2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2.png" Type="http://schemas.openxmlformats.org/officeDocument/2006/relationships/image"/>
</Relationships>

</file>

<file path=ppt/slides/_rels/slide3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3.png" Type="http://schemas.openxmlformats.org/officeDocument/2006/relationships/image"/>
</Relationships>

</file>

<file path=ppt/slides/_rels/slide4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4.jpeg" Type="http://schemas.openxmlformats.org/officeDocument/2006/relationships/image"/>
</Relationships>

</file>

<file path=ppt/slides/_rels/slide5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5.jpeg" Type="http://schemas.openxmlformats.org/officeDocument/2006/relationships/image"/>
</Relationships>

</file>

<file path=ppt/slides/_rels/slide6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6.jpeg" Type="http://schemas.openxmlformats.org/officeDocument/2006/relationships/image"/>
</Relationships>

</file>

<file path=ppt/slides/_rels/slide7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7.jpeg" Type="http://schemas.openxmlformats.org/officeDocument/2006/relationships/image"/>
</Relationships>

</file>

<file path=ppt/slides/_rels/slide8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8.jpeg" Type="http://schemas.openxmlformats.org/officeDocument/2006/relationships/image"/>
</Relationships>

</file>

<file path=ppt/slides/_rels/slide9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9.jpeg" Type="http://schemas.openxmlformats.org/officeDocument/2006/relationships/image"/>
</Relationships>

</file>

<file path=ppt/slides/_rels/slide10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10.jpeg" Type="http://schemas.openxmlformats.org/officeDocument/2006/relationships/image"/>
</Relationships>

</file>

<file path=ppt/slides/_rels/slide11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11.jpeg" Type="http://schemas.openxmlformats.org/officeDocument/2006/relationships/image"/>
</Relationships>

</file>

<file path=ppt/slides/_rels/slide12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12.jpeg" Type="http://schemas.openxmlformats.org/officeDocument/2006/relationships/image"/>
</Relationships>

</file>

<file path=ppt/slides/_rels/slide13.xml.rels><?xml version="1.0" encoding="UTF-8" standalone="no" ?>
<Relationships xmlns="http://schemas.openxmlformats.org/package/2006/relationships">
  <Relationship Id="rId2" Target="../slideLayouts/slideLayout1.xml" Type="http://schemas.openxmlformats.org/officeDocument/2006/relationships/slideLayout"/>
  <Relationship Id="rId1" Target="../media/13.jpeg" Type="http://schemas.openxmlformats.org/officeDocument/2006/relationships/image"/>
</Relationships>

</file>

<file path=ppt/slides/slide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19" name="GroupShape 19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0" name="Shape 20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/>
        </p:txBody>
      </p:sp>
      <p:sp>
        <p:nvSpPr>
          <p:cNvPr hidden="false" id="21" name="Shape 21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22" name="GroupShape 2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3" name="Shape 2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24" name="Shape 24"/>
          <p:cNvSpPr txBox="true"/>
          <p:nvPr isPhoto="false"/>
        </p:nvSpPr>
        <p:spPr>
          <a:xfrm flipH="false" flipV="false" rot="0">
            <a:off x="1397445" y="35533"/>
            <a:ext cx="6737697" cy="5062648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25" name="GroupShape 2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6" name="Shape 26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27" name="Shape 27"/>
          <p:cNvSpPr txBox="true"/>
          <p:nvPr isPhoto="false"/>
        </p:nvSpPr>
        <p:spPr>
          <a:xfrm flipH="false" flipV="false" rot="0">
            <a:off x="723902" y="91"/>
            <a:ext cx="76962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r>
              <a:rPr sz="20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С детьми работают:</a:t>
            </a:r>
            <a:endParaRPr sz="20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endParaRPr sz="20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sz="2000">
                <a:solidFill>
                  <a:schemeClr val="tx2"/>
                </a:solidFill>
                <a:latin typeface="+mn-lt"/>
                <a:ea typeface="+mn-ea"/>
                <a:cs typeface="+mn-cs"/>
              </a:rPr>
              <a:t>Воспитатель: Сягова Екатерина Алексеевна</a:t>
            </a:r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algn="ctr"/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sz="2000">
                <a:solidFill>
                  <a:schemeClr val="tx2"/>
                </a:solidFill>
                <a:latin typeface="+mn-lt"/>
                <a:ea typeface="+mn-ea"/>
                <a:cs typeface="+mn-cs"/>
              </a:rPr>
              <a:t>Младший воспитатель: Назарова Кристина Сергеевна</a:t>
            </a:r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algn="ctr"/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algn="ctr"/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algn="ctr"/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algn="ctr"/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pPr algn="ctr"/>
            <a:endParaRPr sz="200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28" name="GroupShape 2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9" name="Shape 2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30" name="Shape 30"/>
          <p:cNvSpPr txBox="true"/>
          <p:nvPr isPhoto="false"/>
        </p:nvSpPr>
        <p:spPr>
          <a:xfrm flipH="false" flipV="false" rot="0">
            <a:off x="2204806" y="44393"/>
            <a:ext cx="4273549" cy="5097001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r>
              <a:rPr b="true" sz="20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Сетка занятий</a:t>
            </a:r>
            <a:endParaRPr b="true" sz="20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endParaRPr b="true" sz="20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true" sz="16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Понедельник</a:t>
            </a:r>
            <a:endParaRPr b="true" sz="16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1.9.00-9.10 ОО: ХЭР (Лепка/Аппликация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16.00-16.10 ОО:РР (ВХЛ/Развитие речи)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true" sz="16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Вторник</a:t>
            </a:r>
            <a:endParaRPr b="true" sz="16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9.00-9.10 ОО: ХЭР  (Рисование)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16.00-16.10 ОО: ФР (Физкультура)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true" sz="16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Среда</a:t>
            </a:r>
            <a:endParaRPr b="true" sz="16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9.00-9.10 ОО: ПР (ФХМР/Конструирование)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9.20-9.30 ОО: ХЭР (Музыка), Досуг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true" sz="16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Четверг</a:t>
            </a:r>
            <a:endParaRPr b="true" sz="16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9.00-9.10 ОО: ПР (ФЦКМ)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16.00-16.10 ОО: ФР (Физкультура в спортивном зале)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true" sz="16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Пятница</a:t>
            </a:r>
            <a:endParaRPr b="true" sz="160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9.00-9.10 ОО: ХЭР (Музыка)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false" sz="16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16.00-16.10 ОО: ФР (Физ-ра на воздухе) </a:t>
            </a:r>
            <a:endParaRPr b="false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31" name="GroupShape 3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2" name="Shape 32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33" name="Shape 33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34" name="GroupShape 3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5" name="Shape 35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36" name="Shape 36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37" name="GroupShape 3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8" name="Shape 3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39" name="Shape 39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40" name="GroupShape 4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1" name="Shape 41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42" name="Shape 42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9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43" name="GroupShape 4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4" name="Shape 44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45" name="Shape 45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0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46" name="GroupShape 4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7" name="Shape 47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48" name="Shape 48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49" name="GroupShape 49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0" name="Shape 50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51" name="Shape 51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52" name="GroupShape 5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3" name="Shape 5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54" name="Shape 54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mc:Ignorable="co co-ooxml w14 x14 w15" showMasterSp="true">
  <p:cSld name="">
    <p:spTree>
      <p:nvGrpSpPr>
        <p:cNvPr hidden="false" id="55" name="GroupShape 5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6" name="Shape 56"/>
          <p:cNvSpPr txBox="true"/>
          <p:nvPr isPhoto="false">
            <p:ph idx="0" type="title"/>
          </p:nvPr>
        </p:nvSpPr>
        <p:spPr>
          <a:prstGeom prst="rect">
            <a:avLst/>
          </a:prstGeom>
        </p:spPr>
      </p:sp>
      <p:sp>
        <p:nvSpPr>
          <p:cNvPr hidden="false" id="57" name="Shape 57"/>
          <p:cNvSpPr txBox="true"/>
          <p:nvPr isPhoto="false"/>
        </p:nvSpPr>
        <p:spPr>
          <a:xfrm flipH="false" flipV="false" rot="0">
            <a:off x="1143002" y="91"/>
            <a:ext cx="6858000" cy="5143500"/>
          </a:xfrm>
          <a:prstGeom prst="rect">
            <a:avLst/>
          </a:prstGeom>
          <a:blipFill>
            <a:blip r:embed="rId1"/>
            <a:stretch/>
          </a:blipFill>
        </p:spPr>
        <p:txBody>
          <a:bodyPr anchor="ctr" anchorCtr="true" bIns="46800" lIns="90000" rIns="90000" tIns="46800" vert="horz" wrap="square">
            <a:noAutofit/>
          </a:bodyPr>
          <a:p>
            <a:pPr algn="ctr"/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theme/theme1.xml><?xml version="1.0" encoding="utf-8"?>
<a:theme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4="http://schemas.microsoft.com/office/spreadsheetml/2009/9/main" xmlns:xdr="http://schemas.openxmlformats.org/drawingml/2006/spreadsheetDrawing" xmlns:xm="http://schemas.microsoft.com/office/excel/2006/main" name="Basic">
  <a:themeElements>
    <a:clrScheme name="Office">
      <a:dk1>
        <a:srgbClr val="000000"/>
      </a:dk1>
      <a:lt1>
        <a:srgbClr val="FFFFFF"/>
      </a:lt1>
      <a:dk2>
        <a:srgbClr val="3D5166"/>
      </a:dk2>
      <a:lt2>
        <a:srgbClr val="E5E6E7"/>
      </a:lt2>
      <a:accent1>
        <a:srgbClr val="D15757"/>
      </a:accent1>
      <a:accent2>
        <a:srgbClr val="E8B448"/>
      </a:accent2>
      <a:accent3>
        <a:srgbClr val="91C25F"/>
      </a:accent3>
      <a:accent4>
        <a:srgbClr val="3EB07E"/>
      </a:accent4>
      <a:accent5>
        <a:srgbClr val="36A6D6"/>
      </a:accent5>
      <a:accent6>
        <a:srgbClr val="367FCB"/>
      </a:accent6>
      <a:hlink>
        <a:srgbClr val="367FCB"/>
      </a:hlink>
      <a:folHlink>
        <a:srgbClr val="965E99"/>
      </a:folHlink>
    </a:clrScheme>
    <a:fontScheme name="Office">
      <a:majorFont>
        <a:latin typeface="XO Oriel"/>
        <a:ea typeface=""/>
        <a:cs typeface=""/>
      </a:majorFont>
      <a:minorFont>
        <a:latin typeface="XO Oriel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6350">
          <a:solidFill>
            <a:schemeClr val="phClr">
              <a:shade val="95000"/>
              <a:satMod val="105000"/>
            </a:schemeClr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</a:theme>
</file>

<file path=docProps/app.xml><?xml version="1.0" encoding="utf-8"?>
<Properties xmlns="http://schemas.openxmlformats.org/officeDocument/2006/extended-properties">
  <Template>Normal.dotm</Template>
  <TotalTime>0</TotalTime>
  <DocSecurity>0</DocSecurity>
  <ScaleCrop>false</ScaleCrop>
  <Application>MyOffice-CoreFramework-Android/30-1057.739.7919.691.1@89f4a034c81d4209c3ded56ae0069fc9a02e31e4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modified xsi:type="dcterms:W3CDTF">2023-12-08T06:29:47Z</dcterms:modified>
</cp:coreProperties>
</file>